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16CD9-2D47-4B21-9D0D-A9C73736C7C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_hS9cSb5n0" TargetMode="External"/><Relationship Id="rId2" Type="http://schemas.openxmlformats.org/officeDocument/2006/relationships/hyperlink" Target="http://www.youtube.com/watch?v=qu7ZpWecIS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livery.acm.org/10.1145/1600000/1599884/p99-moskaliuk.pdf?key1=1599884&amp;key2=3233288821&amp;coll=DL&amp;dl=ACM&amp;CFID=108608603&amp;CFTOKEN=31773117" TargetMode="External"/><Relationship Id="rId5" Type="http://schemas.openxmlformats.org/officeDocument/2006/relationships/hyperlink" Target="http://www.springerlink.com/content/146n412223618262/fulltext.pdf" TargetMode="External"/><Relationship Id="rId4" Type="http://schemas.openxmlformats.org/officeDocument/2006/relationships/hyperlink" Target="http://mymindonbooks.com/?p=54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EDC&amp;I 510</a:t>
            </a:r>
          </a:p>
          <a:p>
            <a:pPr algn="r"/>
            <a:r>
              <a:rPr lang="en-US" dirty="0" smtClean="0"/>
              <a:t>3 Nov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Games and </a:t>
            </a:r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play games, what are the instructional qualities or value that you see in your favorite games? What do you learn when you play?</a:t>
            </a:r>
          </a:p>
          <a:p>
            <a:r>
              <a:rPr lang="en-US" dirty="0"/>
              <a:t>If you don't play games, research or find a game that you are interested in and play it (or think of a game you used to play). What are/were the instructional qualities that you experienced, if any? What did you learn while playing?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143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Papert </a:t>
            </a:r>
            <a:r>
              <a:rPr lang="en-US" i="1" u="sng" dirty="0" smtClean="0"/>
              <a:t>Mindstorms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assumptions does Papert make about children, learning, schools?</a:t>
            </a:r>
          </a:p>
          <a:p>
            <a:r>
              <a:rPr lang="en-US" dirty="0" smtClean="0"/>
              <a:t>What does Papert think a child is doing when learning to program with LOGO?</a:t>
            </a:r>
          </a:p>
          <a:p>
            <a:r>
              <a:rPr lang="en-US" dirty="0" smtClean="0"/>
              <a:t>Where does Papert’s view of “constructivism” match (or not match) your own?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Papert 1987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were the main points made by critics of LOGO?</a:t>
            </a:r>
          </a:p>
          <a:p>
            <a:r>
              <a:rPr lang="en-US" dirty="0" smtClean="0"/>
              <a:t>How does Papert characterize the “School A” and “School B” models?  What was happening in each around LOGO?</a:t>
            </a:r>
          </a:p>
          <a:p>
            <a:r>
              <a:rPr lang="en-US" dirty="0" smtClean="0"/>
              <a:t>What is Papert’s vision of the “cultural process” of schooling?  How does it compare with your own?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Pea 1987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issues did Pea and his colleagues find when they tried to investigate the effects of LOGO on learning?</a:t>
            </a:r>
          </a:p>
          <a:p>
            <a:r>
              <a:rPr lang="en-US" dirty="0" smtClean="0"/>
              <a:t>What different approaches to </a:t>
            </a:r>
            <a:r>
              <a:rPr lang="en-US" u="sng" dirty="0" smtClean="0"/>
              <a:t>experimental research in education </a:t>
            </a:r>
            <a:r>
              <a:rPr lang="en-US" dirty="0" smtClean="0"/>
              <a:t>does Pea discuss?</a:t>
            </a:r>
          </a:p>
          <a:p>
            <a:r>
              <a:rPr lang="en-US" dirty="0" smtClean="0"/>
              <a:t>Compare the approach and tone of both Papert’s and Pea’s articles – this is what an academic dispute looks like in print.  What strikes you?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3600" dirty="0" smtClean="0"/>
              <a:t>Next Week </a:t>
            </a:r>
            <a:r>
              <a:rPr lang="en-US" sz="3600" dirty="0" smtClean="0"/>
              <a:t>(11/10/10</a:t>
            </a:r>
            <a:r>
              <a:rPr lang="en-US" sz="3600" dirty="0" smtClean="0"/>
              <a:t>):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Listen to Clay Shirky:</a:t>
            </a:r>
          </a:p>
          <a:p>
            <a:pPr lvl="1"/>
            <a:r>
              <a:rPr lang="en-US" dirty="0" smtClean="0"/>
              <a:t>TED Talk 6/10 </a:t>
            </a:r>
            <a:r>
              <a:rPr lang="en-US" i="1" dirty="0" smtClean="0">
                <a:hlinkClick r:id="rId2"/>
              </a:rPr>
              <a:t>How </a:t>
            </a:r>
            <a:r>
              <a:rPr lang="en-US" i="1" dirty="0" smtClean="0">
                <a:hlinkClick r:id="rId2"/>
              </a:rPr>
              <a:t>cognitive surplus will change the world </a:t>
            </a:r>
            <a:endParaRPr lang="en-US" i="1" dirty="0" smtClean="0"/>
          </a:p>
          <a:p>
            <a:pPr lvl="1"/>
            <a:r>
              <a:rPr lang="en-US" dirty="0" smtClean="0"/>
              <a:t>TED Talk 1/09 </a:t>
            </a:r>
            <a:r>
              <a:rPr lang="en-US" i="1" dirty="0" smtClean="0">
                <a:hlinkClick r:id="rId3"/>
              </a:rPr>
              <a:t>The </a:t>
            </a:r>
            <a:r>
              <a:rPr lang="en-US" i="1" dirty="0" smtClean="0">
                <a:hlinkClick r:id="rId3"/>
              </a:rPr>
              <a:t>Web 2.0 </a:t>
            </a:r>
            <a:r>
              <a:rPr lang="en-US" i="1" dirty="0" smtClean="0">
                <a:hlinkClick r:id="rId3"/>
              </a:rPr>
              <a:t>Revolution</a:t>
            </a:r>
            <a:endParaRPr lang="en-US" i="1" dirty="0" smtClean="0"/>
          </a:p>
          <a:p>
            <a:r>
              <a:rPr lang="en-US" dirty="0" smtClean="0"/>
              <a:t>Look at:</a:t>
            </a:r>
            <a:endParaRPr lang="en-US" dirty="0" smtClean="0">
              <a:hlinkClick r:id="rId4"/>
            </a:endParaRPr>
          </a:p>
          <a:p>
            <a:pPr lvl="1"/>
            <a:r>
              <a:rPr lang="en-US" dirty="0" smtClean="0">
                <a:hlinkClick r:id="rId4"/>
              </a:rPr>
              <a:t>“Webibliography” commentary </a:t>
            </a:r>
            <a:r>
              <a:rPr lang="en-US" dirty="0" smtClean="0"/>
              <a:t>on Shirky’s </a:t>
            </a:r>
            <a:r>
              <a:rPr lang="en-US" i="1" dirty="0" smtClean="0"/>
              <a:t>Here Comes Everybody</a:t>
            </a:r>
            <a:endParaRPr lang="en-US" i="1" dirty="0" smtClean="0"/>
          </a:p>
          <a:p>
            <a:r>
              <a:rPr lang="en-US" dirty="0" smtClean="0"/>
              <a:t>Read:</a:t>
            </a:r>
          </a:p>
          <a:p>
            <a:pPr lvl="1"/>
            <a:r>
              <a:rPr lang="en-US" dirty="0" smtClean="0"/>
              <a:t>Reinhardt, Wheeler, &amp; Ebner (2010), </a:t>
            </a:r>
            <a:r>
              <a:rPr lang="en-US" i="1" dirty="0" smtClean="0">
                <a:hlinkClick r:id="rId5"/>
              </a:rPr>
              <a:t>All I Need to Know about Twitter in </a:t>
            </a:r>
            <a:r>
              <a:rPr lang="en-US" i="1" dirty="0" smtClean="0">
                <a:hlinkClick r:id="rId5"/>
              </a:rPr>
              <a:t>Education I </a:t>
            </a:r>
            <a:r>
              <a:rPr lang="en-US" i="1" dirty="0" smtClean="0">
                <a:hlinkClick r:id="rId5"/>
              </a:rPr>
              <a:t>Learned in </a:t>
            </a:r>
            <a:r>
              <a:rPr lang="en-US" i="1" dirty="0" smtClean="0">
                <a:hlinkClick r:id="rId5"/>
              </a:rPr>
              <a:t>Kindergarten</a:t>
            </a:r>
            <a:endParaRPr lang="en-US" i="1" dirty="0" smtClean="0"/>
          </a:p>
          <a:p>
            <a:pPr lvl="1"/>
            <a:r>
              <a:rPr lang="en-US" dirty="0" smtClean="0"/>
              <a:t> Moskaliuk &amp; Kimmerle (2008), </a:t>
            </a:r>
            <a:r>
              <a:rPr lang="en-US" i="1" u="sng" dirty="0" smtClean="0">
                <a:hlinkClick r:id="rId6"/>
              </a:rPr>
              <a:t>Learning and </a:t>
            </a:r>
            <a:r>
              <a:rPr lang="en-US" i="1" u="sng" dirty="0" smtClean="0">
                <a:hlinkClick r:id="rId6"/>
              </a:rPr>
              <a:t>Knowledge Building with Wikis</a:t>
            </a:r>
            <a:endParaRPr lang="en-US" i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328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Discussion Questions</vt:lpstr>
      <vt:lpstr>Games and Learning</vt:lpstr>
      <vt:lpstr>Papert Mindstorms</vt:lpstr>
      <vt:lpstr>Papert 1987</vt:lpstr>
      <vt:lpstr>Pea 1987</vt:lpstr>
      <vt:lpstr>Next Week (11/10/10): Social Media</vt:lpstr>
    </vt:vector>
  </TitlesOfParts>
  <Company>College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Questions</dc:title>
  <dc:creator>stkerr</dc:creator>
  <cp:lastModifiedBy>stkerr</cp:lastModifiedBy>
  <cp:revision>30</cp:revision>
  <dcterms:created xsi:type="dcterms:W3CDTF">2010-10-20T20:27:18Z</dcterms:created>
  <dcterms:modified xsi:type="dcterms:W3CDTF">2010-11-03T23:21:13Z</dcterms:modified>
</cp:coreProperties>
</file>